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7D602-42FB-4924-A384-F9CC8D585C47}" type="datetimeFigureOut">
              <a:rPr lang="ru-RU" smtClean="0"/>
              <a:pPr/>
              <a:t>30.11.2021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982505-C47D-4586-B1B7-EFC8A90D2CC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571736" y="0"/>
            <a:ext cx="5857884" cy="20928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2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екция № 6</a:t>
            </a:r>
            <a:endParaRPr kumimoji="0" lang="ru-RU" sz="28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25" algn="l"/>
              </a:tabLst>
            </a:pP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Тема: «Установка выключателей, переключателей и штепсельных</a:t>
            </a:r>
            <a:endParaRPr kumimoji="0" lang="ru-RU" sz="28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25" algn="l"/>
              </a:tabLst>
            </a:pP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розеток, звонков и счетчиков»</a:t>
            </a:r>
            <a:endParaRPr kumimoji="0" lang="ru-RU" sz="28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01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 descr="image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0042"/>
            <a:ext cx="1889126" cy="1414463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2428868"/>
            <a:ext cx="914400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Штепсельные розетки устанавливаются на высоте 0,8... 1 м от пола, 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плинтусовые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не выше 0,3 м. В последнем случае рекомендуется закрывать их защитными устройствами. В школах и других детских учреждениях штепсельные розетки устанавливаются на высоте 1,5 м от пола. От заземленных устройств (приборов отопления, трубопроводов и других) штепсельные розетки должны быть удалены не менее чем на 0,5 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914400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Вопросы для самоконтроля</a:t>
            </a:r>
          </a:p>
          <a:p>
            <a:pPr lvl="0"/>
            <a:r>
              <a:rPr lang="ru-RU" sz="2800" dirty="0" smtClean="0"/>
              <a:t>Каковы особенности установки выключателей, розеток и звонков при открытой и скрытой проводке?</a:t>
            </a:r>
          </a:p>
          <a:p>
            <a:pPr lvl="0"/>
            <a:r>
              <a:rPr lang="ru-RU" sz="2800" dirty="0" smtClean="0"/>
              <a:t>Где устанавливаются квартирные счетчики, на какой высоте?</a:t>
            </a:r>
          </a:p>
          <a:p>
            <a:pPr lvl="0"/>
            <a:r>
              <a:rPr lang="ru-RU" sz="2800" dirty="0" smtClean="0"/>
              <a:t>На какой высоте устанавливаются выключатели и переключатели в детских учреждениях и школах?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 rot="10800000" flipV="1">
            <a:off x="2714612" y="477053"/>
            <a:ext cx="6429388" cy="8002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13176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ыключатели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1762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Picture 1" descr="image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238" y="457200"/>
            <a:ext cx="1292225" cy="1200150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2025908"/>
            <a:ext cx="9144000" cy="483209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Выключатели ставятся преимущественно у дверных проемов и включаются в фазные провода сети. Если помещения относятся к особо сырым, а также пожароопасным и взрывоопасным, и искрение контактов при разрыве электрической цепи может стать в них причиной пожара или взрыва, выключатели устанавливаются вне этих помещений.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необходимости дистанционного или автоматического управления осветительными сетями применяются различные автоматы, магнитные пускатели или контакторы.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5728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Выключатели и переключатели устанавливаются на высоте 1,5 м от пола (а в школах и детских учреждениях на высоте 1,8 м) и обычно у дверей с учетом направления их открывания.</a:t>
            </a:r>
          </a:p>
          <a:p>
            <a:r>
              <a:rPr lang="ru-RU" sz="2800" dirty="0"/>
              <a:t>Выключатели и штепсельные розетки открытого типа устанавливаются на прикрепленных к их основанию деревянных розетках диаметром 55...60 мм и толщиной не менее 10 мм. Выключатели и штепсельные розетки скрытого типа закрепляются в коробках, вмазанных в стены или в гнезда цилиндрической формы, с помощью распорных лапок.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установки выключателей и штепсельных розеток в стеновые панели и перегородки жилых домов заделывают специальные закладные стаканы из полипропилена.</a:t>
            </a:r>
          </a:p>
          <a:p>
            <a:r>
              <a:rPr lang="ru-RU" sz="2800" dirty="0" smtClean="0"/>
              <a:t>Выключатели и штепсельные розетки </a:t>
            </a:r>
            <a:r>
              <a:rPr lang="ru-RU" sz="2800" dirty="0" err="1" smtClean="0"/>
              <a:t>брызгозащищенного</a:t>
            </a:r>
            <a:r>
              <a:rPr lang="ru-RU" sz="2800" dirty="0" smtClean="0"/>
              <a:t> исполнения устанавливаются на скобах с вводом проводов снизу через сальниковые уплотнения.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 rot="10800000" flipV="1">
            <a:off x="2143108" y="349478"/>
            <a:ext cx="7000892" cy="80021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524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лектрические звонки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524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7" name="Picture 1" descr="image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17650" cy="1189038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0" y="2071678"/>
            <a:ext cx="9144000" cy="31085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Электрические звонки выпускаются двух типов: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3 -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управляемые путем включения независимой (встроенной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магнитопровод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катушки) вспомогательной обмотки на напряжение 36 В;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ЗП - управляемые путем прямого включения обмотки в сеть.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Для присоединения звонка к электрической сети и кнопке на его корпусе имеется отверстие для вывода проводов длиною не менее 150 мм или зажимы для их подключения. При выводе проводов через отверстие в металлическом корпусе звонка используются изоляционные втулки. Звонок прикрепляется к основанию винтом или шурупом-дюбелем через имеющееся в его корпусе отверстие. В комплект звонков типа 3 и ЗП, рассчитанных на напряжения 12, 24 и 36 В входит кнопка на напряжение до 36 В, а в комплект звонков типа ЗП, рассчитанных на напряжения 127 и 220 В - специальная кнопка на напряжение 250 В. ГОСТ на электрические безыскровые звонки (без прерывателя тока) требует, чтобы на последних была надпись "Применять только с кнопкой на 250 В".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5121" name="Picture 1" descr="image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28662" cy="858617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857232"/>
            <a:ext cx="9144000" cy="63709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Кнопки выпускаются также двух типов: пластмассовые круглые или прямоугольные на напряжение 36 В и пластмассовые круглые повышенной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электробезопасности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на напряжение до 250 В, предназначенные для установки в помещениях с нормальными условиями.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использовании электрических бытовых звонков прямого включения ЗП-220 выполнение проводки для подключения кнопок должно осуществляться проводом, рассчитанным на полное напряжение питающей сети (220 В).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установке кнопок на 220 В, а звонков типа 3, рассчитанных на 220/36 В, для исключения потерь холостого хода кнопку следует включать в цепь первичной обмотки 220 В,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закорачивая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вторичную обмотку 36 В. Кнопки на 36 В должны включаться только в цепь вторичной обмотки звонка 36 В. Счетчики для учета расхода электроэнергии устанавливаются в сухих отапливаемых помещениях, доступных для обслуживания.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714480" y="1"/>
            <a:ext cx="7998756" cy="123110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28675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лектрические счетчики индивидуальных потребителей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286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Picture 1" descr="image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487363"/>
            <a:ext cx="1511300" cy="112077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928802"/>
            <a:ext cx="9144000" cy="397031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28788" algn="l"/>
                <a:tab pos="30051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Электрические	счетчики	индивидуальных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28788" algn="l"/>
                <a:tab pos="30051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потребителей размещаются обычно в местах ввода электроэнергии внутри помещения. Квартирные счетчики устанавливаются на лестничной клетке в этажных щитках и шкафах либо непосредственно в квартирах на квартирных щитках.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28788" algn="l"/>
                <a:tab pos="3005138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Счетчики располагаются на высоте 1,4... 1,7 м внутри запираемых шкафов, имеющих окна для снятия показаний без открывания дверей.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установках коммунального хозяйства счетчики размещаются на </a:t>
            </a:r>
            <a:r>
              <a:rPr lang="ru-RU" sz="2800" dirty="0" err="1" smtClean="0"/>
              <a:t>вводно­распределительных</a:t>
            </a:r>
            <a:r>
              <a:rPr lang="ru-RU" sz="2800" dirty="0" smtClean="0"/>
              <a:t> устройствах. Электропроводка к ним выполняется скрыто под штукатуркой в каналах строительных конструкций или открыто </a:t>
            </a:r>
            <a:r>
              <a:rPr lang="ru-RU" sz="2800" dirty="0" smtClean="0"/>
              <a:t>в трубах</a:t>
            </a:r>
            <a:r>
              <a:rPr lang="ru-RU" sz="2800" dirty="0" smtClean="0"/>
              <a:t>. Для подключения счетчиков оставляют свободные концы проводов длиной 250 мм.</a:t>
            </a:r>
          </a:p>
          <a:p>
            <a:r>
              <a:rPr lang="ru-RU" sz="2800" dirty="0" smtClean="0"/>
              <a:t>Подлежащие заземлению металлические	корпуса </a:t>
            </a:r>
            <a:r>
              <a:rPr lang="ru-RU" sz="2800" dirty="0" smtClean="0"/>
              <a:t>выключателей, переключателей </a:t>
            </a:r>
            <a:r>
              <a:rPr lang="ru-RU" sz="2800" dirty="0" smtClean="0"/>
              <a:t>и штепсельных розеток через заземляющие винты присоединяются отдельными проводами	к нулевому </a:t>
            </a:r>
            <a:r>
              <a:rPr lang="ru-RU" sz="2800" dirty="0" smtClean="0"/>
              <a:t>проводу электропроводки </a:t>
            </a:r>
            <a:r>
              <a:rPr lang="ru-RU" sz="2800" dirty="0" smtClean="0"/>
              <a:t>(пайкой или сваркой).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619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3</cp:revision>
  <dcterms:created xsi:type="dcterms:W3CDTF">2021-11-23T20:45:13Z</dcterms:created>
  <dcterms:modified xsi:type="dcterms:W3CDTF">2021-11-30T10:39:12Z</dcterms:modified>
</cp:coreProperties>
</file>